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3" r:id="rId7"/>
    <p:sldId id="262" r:id="rId8"/>
    <p:sldId id="272" r:id="rId9"/>
    <p:sldId id="264" r:id="rId10"/>
    <p:sldId id="275" r:id="rId11"/>
    <p:sldId id="265" r:id="rId12"/>
    <p:sldId id="277" r:id="rId13"/>
    <p:sldId id="266" r:id="rId14"/>
    <p:sldId id="267" r:id="rId15"/>
    <p:sldId id="273" r:id="rId16"/>
    <p:sldId id="268" r:id="rId17"/>
    <p:sldId id="276" r:id="rId18"/>
    <p:sldId id="269" r:id="rId19"/>
    <p:sldId id="278" r:id="rId20"/>
    <p:sldId id="270" r:id="rId21"/>
    <p:sldId id="271" r:id="rId22"/>
    <p:sldId id="274" r:id="rId2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40" d="100"/>
          <a:sy n="140" d="100"/>
        </p:scale>
        <p:origin x="144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68D8C-9189-5145-9867-DE619B169ED8}" type="datetimeFigureOut">
              <a:t>2022/09/04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C1035-9043-454C-9B9E-CEB8493A90C6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825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0416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0318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187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8364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575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34848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9845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6247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8332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362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859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5974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1035-9043-454C-9B9E-CEB8493A90C6}" type="slidenum"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211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1C99-2D9D-6176-1D55-2116936A6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DE677-724A-4501-EA81-FF711CD15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53B5A-93EB-AC55-A46C-C695D260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4BA4C-D86C-A1E2-545F-64A1BA48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9937D-B48C-CFC9-3AFD-9F31DE06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179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F9F4-78B9-F07A-BCA4-E1F5B7FA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8C3C5-AD2E-CFB1-680F-0DBB1B4C6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F0A40-EDF2-086D-D1F6-10F52427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82755-FE40-B845-DFA8-950BBC41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13B4-64D0-F833-63E0-F61AC171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466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F5986-0668-47EF-18E3-8FAB00BEA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78DBF-F0F9-8E9A-3B6E-A3A826AAB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999AC-078C-D541-D3B2-9154E25D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106B-76E6-5A59-5927-77233F81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3246E-5643-0CEB-B446-06502EA7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338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DF8C-CD01-0C23-DD2B-98AAD360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154F-8B46-EA7F-A092-654543693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FB28F-187F-FD8C-88B4-D60168F8D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6AADD-959F-09F9-DB10-FB6040F4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33EC9-C068-4833-5E12-22AA9BA0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1997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577E-309B-86D6-1A38-3664FA59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6BE85-C553-01CC-4141-7B0CE81DC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23BC3-6F66-02D4-A6A5-7F411184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913D-245E-0534-83EE-DA04B4F7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93AC7-F66D-A1C7-9BB4-78A8273B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367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043-5438-7D75-527C-1BCB0C68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BDF46-2369-DFA8-CA11-5495D74E6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61061-E0D7-FC95-ED52-4E5BBCA4D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09530-4742-DCF8-1064-7AA770DA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B2455-801B-CBF4-16D2-17F5ED8E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B19E8-2D51-F786-D365-6BB0F375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573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E872-697F-7CD1-6817-62AB87F7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61DD2-8C5E-5ADE-42B3-09AE2B08A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C9E5C-94BF-994E-F2A0-6822A74FC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B7EE4-6540-C096-FDE1-A9AF5962F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5C2B6-9F77-A3A4-7588-464174902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50112-E2BE-9A29-B8DA-585F2842C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65688E-3EB4-02C1-5103-7AE5A666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F01F1-644A-D5DD-FA37-86CF8AC8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043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C1B2-6B1E-6277-6EF8-90B2BAFC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36E4-9AAB-3536-56D9-8786EE78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AEE18-F71D-5420-483B-0E65C728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C749-ED31-ECF2-F7A1-5125E018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303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24194-CFA0-AD49-5573-37AEC2CC0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88422-3D77-506E-D5BA-96DE8D8D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593E4-01AF-64BC-25FF-257EA908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203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10DF-389C-2F3E-04C8-7826485B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CAB0-9ED8-D614-1581-03115F24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62B73-2C0A-E504-6F24-A6731C6D6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42D78-2C79-B187-CBA4-AAA9B745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24A4-5AED-CAEC-5D70-A90E91B1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62EF2-AE51-A64D-38C1-923A1B24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587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3AD1-0C8A-3A82-A90A-CB3C88F7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B81889-FAC7-4B85-356A-F2E695035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21FA7-63C4-F66C-3D3D-BDF8DDE7D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04253-A813-02C8-269D-9194639BA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86699-54BA-6583-3F52-709DF543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1C0FB-F220-5597-948E-785664FE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635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B918C-13CB-AB2E-081D-C8DD3C036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2462C-0E6D-B966-7D1C-7C8A701B1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57C9A-C724-25BF-123E-75D605C80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73E8-E6A0-4048-85E5-933AC5075055}" type="datetimeFigureOut">
              <a:t>2022/09/04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4D8B5-C998-41F6-0FBF-A62E761D6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DB0BB-CB06-C569-046F-CE80455D7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B2CA0-164F-D14A-80E0-749F2161EE63}" type="slidenum"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310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CE7A-032E-8E91-D705-C19AD9E1B5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/>
              <a:t>Colistin </a:t>
            </a:r>
            <a:r>
              <a:rPr lang="en-US"/>
              <a:t>population model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F02D0-9DE4-0BEF-C36F-32C945E09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56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dose (log10)</a:t>
            </a:r>
          </a:p>
          <a:p>
            <a:pPr marL="0" indent="0">
              <a:buNone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icture containing text, map, white&#10;&#10;Description automatically generated">
            <a:extLst>
              <a:ext uri="{FF2B5EF4-FFF2-40B4-BE49-F238E27FC236}">
                <a16:creationId xmlns:a16="http://schemas.microsoft.com/office/drawing/2014/main" id="{BEEE2730-EC86-8C1C-5448-1641D127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5" y="1868298"/>
            <a:ext cx="10867851" cy="45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dose</a:t>
            </a:r>
          </a:p>
        </p:txBody>
      </p:sp>
      <p:pic>
        <p:nvPicPr>
          <p:cNvPr id="5" name="Picture 4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D501766C-4E78-739A-95FC-6BA09E2C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73" y="1868298"/>
            <a:ext cx="9908174" cy="41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dose (log10)</a:t>
            </a:r>
          </a:p>
        </p:txBody>
      </p:sp>
      <p:pic>
        <p:nvPicPr>
          <p:cNvPr id="6" name="Picture 5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9B183183-A9DC-EB9D-A7B2-FBB653F2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5899"/>
            <a:ext cx="10515599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2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A)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EDB4852-886A-2FAB-A723-04C1637D2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20" y="1556291"/>
            <a:ext cx="10120424" cy="42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7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A)</a:t>
            </a:r>
          </a:p>
        </p:txBody>
      </p:sp>
      <p:pic>
        <p:nvPicPr>
          <p:cNvPr id="5" name="Picture 4" descr="A picture containing wall, indoor, tile, tiled&#10;&#10;Description automatically generated">
            <a:extLst>
              <a:ext uri="{FF2B5EF4-FFF2-40B4-BE49-F238E27FC236}">
                <a16:creationId xmlns:a16="http://schemas.microsoft.com/office/drawing/2014/main" id="{DFA32FE2-6414-9348-FD21-339A6B01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67981"/>
            <a:ext cx="9628499" cy="40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0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9813B-3D72-EB4E-DB56-0B7DE039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5899"/>
            <a:ext cx="10515599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dose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AA398CC-E814-5E7F-0B2C-DDA1BF53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99"/>
            <a:ext cx="10515599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6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dose (log10)</a:t>
            </a:r>
          </a:p>
        </p:txBody>
      </p:sp>
      <p:pic>
        <p:nvPicPr>
          <p:cNvPr id="8" name="Picture 7" descr="Engineering drawing&#10;&#10;Description automatically generated">
            <a:extLst>
              <a:ext uri="{FF2B5EF4-FFF2-40B4-BE49-F238E27FC236}">
                <a16:creationId xmlns:a16="http://schemas.microsoft.com/office/drawing/2014/main" id="{0EA80F66-5FCC-4469-11E8-203FD42A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1756350"/>
            <a:ext cx="11003280" cy="46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98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dose</a:t>
            </a:r>
          </a:p>
        </p:txBody>
      </p:sp>
      <p:pic>
        <p:nvPicPr>
          <p:cNvPr id="6" name="Picture 5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D63D185F-612E-7322-99B0-194FF840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5899"/>
            <a:ext cx="10515599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1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dose (log10)</a:t>
            </a:r>
          </a:p>
        </p:txBody>
      </p:sp>
      <p:pic>
        <p:nvPicPr>
          <p:cNvPr id="5" name="Picture 4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65A3090D-3DFA-783F-4613-D5316D7F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5899"/>
            <a:ext cx="10515599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7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EE21-935A-D078-1F45-C8169530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9748D-B1AA-EBEC-B425-CE1BC1E55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5736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B)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7E0961D-34ED-CFA1-9070-34DF1E38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5899"/>
            <a:ext cx="10515599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B)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452EFDF1-6356-0996-0A03-A13DA760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5899"/>
            <a:ext cx="10515599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B)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BED415B-A0ED-B8D3-1AB4-C0C34FE9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5899"/>
            <a:ext cx="10515599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1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F53F-D007-64D4-3FF6-E21F05FD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2446-59D0-6309-5B1F-7E756DE9E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5982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dose</a:t>
            </a:r>
          </a:p>
        </p:txBody>
      </p:sp>
      <p:pic>
        <p:nvPicPr>
          <p:cNvPr id="7" name="Picture 6" descr="Engineering drawing, line chart&#10;&#10;Description automatically generated">
            <a:extLst>
              <a:ext uri="{FF2B5EF4-FFF2-40B4-BE49-F238E27FC236}">
                <a16:creationId xmlns:a16="http://schemas.microsoft.com/office/drawing/2014/main" id="{5C62A691-2557-7238-23A3-F45BAA26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5" y="1756350"/>
            <a:ext cx="11111025" cy="46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1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dose</a:t>
            </a:r>
          </a:p>
        </p:txBody>
      </p:sp>
      <p:pic>
        <p:nvPicPr>
          <p:cNvPr id="6" name="Picture 5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087EE427-BEB5-D86A-E1BE-9D51C223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86" y="1756350"/>
            <a:ext cx="10941952" cy="471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5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(CMS)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8A1F270-78AA-D0B0-C915-484717AAA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2" y="1401647"/>
            <a:ext cx="10515600" cy="44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(CMS)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13B2DDC-9685-8C95-6CEB-BAFBFF0C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26782"/>
            <a:ext cx="9412225" cy="39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(CMS)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C4EC05B-4A76-9085-B8F2-83CA4911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5899"/>
            <a:ext cx="10515599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EC65-E295-630A-41A3-EF517284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(Colistin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F019-88B8-28A0-282F-772FF581E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dose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6A029-9A2E-7E3D-88A1-9D39CB39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57786"/>
            <a:ext cx="10394000" cy="43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7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159</Words>
  <Application>Microsoft Macintosh PowerPoint</Application>
  <PresentationFormat>Widescreen</PresentationFormat>
  <Paragraphs>45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Colistin population model</vt:lpstr>
      <vt:lpstr>Background</vt:lpstr>
      <vt:lpstr>Protocol</vt:lpstr>
      <vt:lpstr>Data exploration (CMS)</vt:lpstr>
      <vt:lpstr>Data exploration (CMS)</vt:lpstr>
      <vt:lpstr>Data exploration (CMS)</vt:lpstr>
      <vt:lpstr>Data exploration (CMS)</vt:lpstr>
      <vt:lpstr>Data exploration (CMS)</vt:lpstr>
      <vt:lpstr>Data exploration (Colistin A)</vt:lpstr>
      <vt:lpstr>Data exploration (Colistin A)</vt:lpstr>
      <vt:lpstr>Data exploration (Colistin A)</vt:lpstr>
      <vt:lpstr>Data exploration (Colistin A)</vt:lpstr>
      <vt:lpstr>Data exploration (Colistin A)</vt:lpstr>
      <vt:lpstr>Data exploration (Colistin A)</vt:lpstr>
      <vt:lpstr>Data exploration (Colistin A)</vt:lpstr>
      <vt:lpstr>Data exploration (Colistin B)</vt:lpstr>
      <vt:lpstr>Data exploration (Colistin B)</vt:lpstr>
      <vt:lpstr>Data exploration (Colistin B)</vt:lpstr>
      <vt:lpstr>Data exploration (Colistin B)</vt:lpstr>
      <vt:lpstr>Data exploration (Colistin B)</vt:lpstr>
      <vt:lpstr>Data exploration (Colistin B)</vt:lpstr>
      <vt:lpstr>Data exploration (Colistin 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Colistin population model</dc:title>
  <dc:creator>suein choi</dc:creator>
  <cp:lastModifiedBy>suein choi</cp:lastModifiedBy>
  <cp:revision>1</cp:revision>
  <dcterms:created xsi:type="dcterms:W3CDTF">2022-09-04T00:23:38Z</dcterms:created>
  <dcterms:modified xsi:type="dcterms:W3CDTF">2022-09-04T06:53:27Z</dcterms:modified>
</cp:coreProperties>
</file>